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54" r:id="rId3"/>
    <p:sldId id="355" r:id="rId4"/>
    <p:sldId id="298" r:id="rId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596" autoAdjust="0"/>
  </p:normalViewPr>
  <p:slideViewPr>
    <p:cSldViewPr>
      <p:cViewPr varScale="1">
        <p:scale>
          <a:sx n="81" d="100"/>
          <a:sy n="81" d="100"/>
        </p:scale>
        <p:origin x="15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F76B988-C79D-4034-A7B8-036DBD7212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40B8EF4-5CFA-4433-AA39-B836B09307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B5162A5-3E9F-41DE-A186-FC63425063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BDD509E5-B834-47E0-BDFC-0749BC810B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8FF1CA-5314-444F-8DC3-39D710CF26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77B2425-7916-4DA5-80B2-F0957D82B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4EE54-B25E-4C43-A94D-6D95DDCAE71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8AD212-E5DE-47A0-AD32-B31D89072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0053-8E9D-409F-87D3-46CD07F34DD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86D0528-B36D-4A34-BD3A-188E49846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E6334E6-A20B-4A0F-8932-E8134AE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40551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24423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821112-E953-4344-A706-88BE8D76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400E4-F00E-48D5-8DC4-2910DA3CFA8D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D70266C-966E-40D1-AB42-437A8FA53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E5DB2F9-EFF6-4D2B-8388-6AE5A51E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6134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28F50B-434F-4459-A698-86F5D9F84D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başlık stilini düzenlemek için tıklayın</a:t>
            </a:r>
            <a:endParaRPr lang="en-US" altLang="tr-T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191E9F-C498-4E1F-8018-EC8B3158F3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tıklayın</a:t>
            </a:r>
            <a:endParaRPr lang="en-US" altLang="tr-T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CF2EC-7524-4373-B066-3361DC2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AB8FA0-3678-42E7-8C7C-1E6526BC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04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AA5400D-469A-4F30-9B5E-AB4515917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27B3B9-E784-4F45-A460-C6A44ADF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771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253C01-E750-4584-A138-99CF5A9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F0E750-E5F5-4DD4-A2DF-2A290025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138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90AC1-6FE6-42C6-A24D-CBB729A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4B841E-8837-427B-A068-EF572316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6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E2249-E8B7-45D4-970C-DBB567B3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392D5-61BB-4C69-A520-A018D22A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B0A13B-610D-4869-906B-EAD5A9CF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531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46536-77CF-459F-95EC-D19915D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E20552-0095-432F-A454-C15DD75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08B924-DAEB-4748-8E7D-A6B82F42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66AB97-A1B3-4D3A-9AB0-6D340D26A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4C1940-68E3-4863-9AEE-DB67E19B3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4006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80AC6-32C7-45C9-B61E-F57EB90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652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75686-626F-4032-9AD9-E3E02748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88F084-45F7-447A-9262-B373762C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20AD5-D045-480A-97EB-3BBD46881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9568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4E87A-9C16-4142-92A2-F16DEF76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E56E42-F7E7-4AFD-87B6-8066E762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938E6F-83F1-4B64-9F46-220E7DB2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5583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B88AF6-19F9-4670-9246-7B74AC67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D3471-DA83-4A7C-8A9A-B96FA7D7D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CC26A26-8700-4AA9-B4AC-DB454A7664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453336"/>
            <a:ext cx="7772400" cy="685800"/>
          </a:xfrm>
        </p:spPr>
        <p:txBody>
          <a:bodyPr/>
          <a:lstStyle/>
          <a:p>
            <a:r>
              <a:rPr lang="tr-TR" altLang="tr-TR" sz="2000" dirty="0"/>
              <a:t>Makine ve Tasarım Teknolojisi Alanı</a:t>
            </a:r>
            <a:endParaRPr lang="en-US" altLang="tr-TR" sz="2000" dirty="0"/>
          </a:p>
          <a:p>
            <a:endParaRPr lang="en-US" altLang="tr-TR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E533F7C-A1DB-43BB-901C-BD0BB2803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4028" y="2171149"/>
            <a:ext cx="8748464" cy="189872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2.2.3.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Sweep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(Süpürerek Yüzey Oluşturma)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2.2.4.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Patch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(Sınırla Yüzey Oluşturma)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D6C2F-E1CF-C5B6-498F-2186C8BF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336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/>
              <a:t>Makine ve Tasarım Teknolojisi Alanı</a:t>
            </a:r>
            <a:endParaRPr lang="en-US" altLang="tr-TR" sz="2000"/>
          </a:p>
          <a:p>
            <a:endParaRPr lang="en-US" alt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10EB5-EFB0-05A4-1094-92D77A13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611727"/>
            <a:ext cx="8153400" cy="6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solidFill>
                  <a:srgbClr val="FF00FF"/>
                </a:solidFill>
              </a:rPr>
              <a:t>Üç Boyutlu Yüzey Modelleme</a:t>
            </a:r>
            <a:endParaRPr lang="en-US" alt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E166F7-E84F-E45A-1756-60ECA648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0" y="4810273"/>
            <a:ext cx="1787637" cy="188961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7F7703E-13F1-08D6-9CED-244DB7E7AF46}"/>
              </a:ext>
            </a:extLst>
          </p:cNvPr>
          <p:cNvSpPr txBox="1"/>
          <p:nvPr/>
        </p:nvSpPr>
        <p:spPr>
          <a:xfrm>
            <a:off x="-306310" y="4509120"/>
            <a:ext cx="46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15.Hafta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B35B0C4-4BC7-3047-8937-FABE3692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334"/>
            <a:ext cx="1572432" cy="1513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86025" y="1628800"/>
            <a:ext cx="865870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en-US" sz="1800" b="1" u="sng" dirty="0"/>
              <a:t>2.2.3. Sweep (</a:t>
            </a:r>
            <a:r>
              <a:rPr lang="en-US" sz="1800" b="1" u="sng" dirty="0" err="1"/>
              <a:t>Süpürerek</a:t>
            </a:r>
            <a:r>
              <a:rPr lang="en-US" sz="1800" b="1" u="sng" dirty="0"/>
              <a:t> </a:t>
            </a:r>
            <a:r>
              <a:rPr lang="en-US" sz="1800" b="1" u="sng" dirty="0" err="1"/>
              <a:t>Yüzey</a:t>
            </a:r>
            <a:r>
              <a:rPr lang="en-US" sz="1800" b="1" u="sng" dirty="0"/>
              <a:t> </a:t>
            </a:r>
            <a:r>
              <a:rPr lang="en-US" sz="1800" b="1" u="sng" dirty="0" err="1"/>
              <a:t>Oluşturma</a:t>
            </a:r>
            <a:r>
              <a:rPr lang="en-US" sz="1800" b="1" u="sng" dirty="0"/>
              <a:t>)</a:t>
            </a:r>
            <a:endParaRPr lang="tr-TR" sz="1400" b="1" dirty="0"/>
          </a:p>
          <a:p>
            <a:pPr marL="273050" indent="-273050" algn="l"/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en-US" sz="1400" dirty="0"/>
              <a:t>DESING&gt;SURFACE&gt;CREATE&gt;</a:t>
            </a:r>
            <a:r>
              <a:rPr lang="tr-TR" sz="1400" dirty="0" err="1"/>
              <a:t>Sweep</a:t>
            </a:r>
            <a:endParaRPr lang="tr-TR" sz="1400" dirty="0"/>
          </a:p>
          <a:p>
            <a:pPr algn="l"/>
            <a:r>
              <a:rPr lang="tr-TR" sz="1400" b="1" dirty="0"/>
              <a:t>Klavye Kısa yolu:</a:t>
            </a:r>
            <a:endParaRPr lang="tr-TR" sz="1400" dirty="0"/>
          </a:p>
          <a:p>
            <a:pPr algn="l"/>
            <a:r>
              <a:rPr lang="tr-TR" sz="1400" dirty="0"/>
              <a:t>	Çizim düzleminde oluşturulan açık ya da kapalı şeklin başka bir düzlemde oluşturulan yol üzerinde hareket etmesi sonucu yüzey elde etmeye yarayan komuttur.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3426CD2-8468-8A99-5A15-8CFE10F285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01" t="50000" r="35037" b="31654"/>
          <a:stretch/>
        </p:blipFill>
        <p:spPr>
          <a:xfrm>
            <a:off x="611131" y="3429000"/>
            <a:ext cx="8127082" cy="208823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0181928-FE4F-ED80-39E8-5C5CEE7A66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33" t="33817" r="62554" b="62511"/>
          <a:stretch/>
        </p:blipFill>
        <p:spPr>
          <a:xfrm>
            <a:off x="1619672" y="2045112"/>
            <a:ext cx="385758" cy="3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5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85292" y="1725263"/>
            <a:ext cx="865870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da-DK" sz="1800" b="1" u="sng" dirty="0"/>
              <a:t>2.2.4.  Patch (Sınırla Yüzey Oluşturma)</a:t>
            </a:r>
            <a:br>
              <a:rPr lang="tr-TR" sz="1800" b="1" u="sng" dirty="0"/>
            </a:br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en-US" sz="1400" dirty="0"/>
              <a:t>DESING&gt;SURFACE&gt;CREATE&gt;</a:t>
            </a:r>
            <a:r>
              <a:rPr lang="tr-TR" sz="1400" dirty="0" err="1"/>
              <a:t>Patch</a:t>
            </a:r>
            <a:endParaRPr lang="tr-TR" sz="1400" dirty="0"/>
          </a:p>
          <a:p>
            <a:pPr algn="l"/>
            <a:r>
              <a:rPr lang="tr-TR" sz="1400" b="1" dirty="0"/>
              <a:t>Klavye Kısa yolu:  </a:t>
            </a:r>
            <a:endParaRPr lang="tr-TR" sz="1400" dirty="0"/>
          </a:p>
          <a:p>
            <a:pPr algn="l"/>
            <a:r>
              <a:rPr lang="tr-TR" sz="1400" dirty="0"/>
              <a:t>	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Sınır çizgilerinin seçilmesi sonucu yüzey oluşturma komutudur. Yüzeyin oluşması için seçilen sınır çizgilerinin kapalı bir bölge oluşturması gerekir.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E5E2EA1-2A01-B129-69B2-C37EB3B084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13" t="40200" r="36612" b="41600"/>
          <a:stretch/>
        </p:blipFill>
        <p:spPr>
          <a:xfrm>
            <a:off x="698354" y="3927113"/>
            <a:ext cx="7747292" cy="201429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411E189-CB7B-06CB-93C8-7CBA136C83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04" t="25388" r="63589" b="70356"/>
          <a:stretch/>
        </p:blipFill>
        <p:spPr>
          <a:xfrm>
            <a:off x="1691680" y="2132856"/>
            <a:ext cx="338160" cy="35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F5138F6-1E97-4DDC-BDE6-1030E3A1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9129"/>
            <a:ext cx="3918215" cy="414173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E621A6E-DA5F-54A7-610F-F11E162E6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B58CC6-DE36-EB29-501E-F05BBC872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927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8866</TotalTime>
  <Words>149</Words>
  <Application>Microsoft Office PowerPoint</Application>
  <PresentationFormat>Ekran Gösterisi (4:3)</PresentationFormat>
  <Paragraphs>23</Paragraphs>
  <Slides>4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Microsoft Sans Serif</vt:lpstr>
      <vt:lpstr>powerpoint-template-24</vt:lpstr>
      <vt:lpstr>2.2.3. Sweep (Süpürerek Yüzey Oluşturma) 2.2.4. Patch (Sınırla Yüzey Oluşturma)</vt:lpstr>
      <vt:lpstr>Üç Boyutlu Katı Modelleme Komutları</vt:lpstr>
      <vt:lpstr>Üç Boyutlu Katı Modelleme Komutları</vt:lpstr>
      <vt:lpstr>Üç Boyutlu Katı Modelleme Komutları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Ahmet San</dc:creator>
  <cp:lastModifiedBy>Karamursel 100.Yıl MTAL Danışman Ahmet SAN</cp:lastModifiedBy>
  <cp:revision>92</cp:revision>
  <dcterms:created xsi:type="dcterms:W3CDTF">2021-12-22T17:52:59Z</dcterms:created>
  <dcterms:modified xsi:type="dcterms:W3CDTF">2024-12-05T18:31:27Z</dcterms:modified>
</cp:coreProperties>
</file>